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37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426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728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562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954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369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091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65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67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04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11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65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41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114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96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57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36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8CDE948-B79F-4571-AE6B-F796A03FC032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216638-2853-4288-8EAF-7332A8135E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9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Математическое конструирование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19 декабря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01497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Повторение изученного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556932"/>
            <a:ext cx="10176163" cy="331893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Математический тренинг</a:t>
            </a:r>
          </a:p>
          <a:p>
            <a:pPr marL="0" indent="0">
              <a:buNone/>
            </a:pPr>
            <a:r>
              <a:rPr lang="ru-RU" sz="2000" b="1" dirty="0" smtClean="0"/>
              <a:t>Поставь знак «+», если согласен с утверждением, или знак «-»,если не согласен.</a:t>
            </a:r>
          </a:p>
          <a:p>
            <a:r>
              <a:rPr lang="ru-RU" dirty="0" smtClean="0"/>
              <a:t>1. Частное чисел 18 и 2 равно 36.</a:t>
            </a:r>
          </a:p>
          <a:p>
            <a:r>
              <a:rPr lang="ru-RU" dirty="0" smtClean="0"/>
              <a:t>2. Произведение чисел 9 и 3 равно 3.</a:t>
            </a:r>
          </a:p>
          <a:p>
            <a:r>
              <a:rPr lang="ru-RU" dirty="0" smtClean="0"/>
              <a:t>3. Произведение чисел 4 и 8 равно 28.</a:t>
            </a:r>
          </a:p>
          <a:p>
            <a:r>
              <a:rPr lang="ru-RU" dirty="0" smtClean="0"/>
              <a:t>4. Если делимое 45, а частное 9, то делитель 5.</a:t>
            </a:r>
          </a:p>
          <a:p>
            <a:r>
              <a:rPr lang="ru-RU" dirty="0" smtClean="0"/>
              <a:t>5. Произведение чисел 4 и 3 равно произведению чисел 2 и 6.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19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sz="8000" b="1" dirty="0" smtClean="0"/>
              <a:t>-, -, -, +, +. 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562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566" y="386387"/>
            <a:ext cx="9601196" cy="1303867"/>
          </a:xfrm>
        </p:spPr>
        <p:txBody>
          <a:bodyPr/>
          <a:lstStyle/>
          <a:p>
            <a:r>
              <a:rPr lang="ru-RU" dirty="0" smtClean="0"/>
              <a:t>РАБОТА ПО ТЕМЕ УРОКА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2" y="1537854"/>
            <a:ext cx="3804428" cy="51095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604" y="1557540"/>
            <a:ext cx="3869476" cy="50898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854" y="1570103"/>
            <a:ext cx="3399744" cy="519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00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-ЧТО ТАКОЕ ПРЯМОУГОЛЬНИК?</a:t>
            </a:r>
          </a:p>
          <a:p>
            <a:r>
              <a:rPr lang="ru-RU" dirty="0" smtClean="0"/>
              <a:t>-ЧТО ТАКОЕ КВАДРАТ?</a:t>
            </a:r>
          </a:p>
          <a:p>
            <a:r>
              <a:rPr lang="ru-RU" smtClean="0"/>
              <a:t>ЧТО ВЫЗВАЛО ЗАТРУДНЕНИЯ?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830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TM02900743[[fn=Натуральные материалы]]</Template>
  <TotalTime>38</TotalTime>
  <Words>108</Words>
  <Application>Microsoft Office PowerPoint</Application>
  <PresentationFormat>Широкоэкранный</PresentationFormat>
  <Paragraphs>19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Garamond</vt:lpstr>
      <vt:lpstr>Натуральные материалы</vt:lpstr>
      <vt:lpstr>Математическое конструирование</vt:lpstr>
      <vt:lpstr>Повторение изученного</vt:lpstr>
      <vt:lpstr>ПРОВЕРИМ!</vt:lpstr>
      <vt:lpstr>РАБОТА ПО ТЕМЕ УРОКА</vt:lpstr>
      <vt:lpstr>ИТОГ УРОКА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Математическое конструирование</dc:title>
  <dc:creator>User</dc:creator>
  <cp:lastModifiedBy>User</cp:lastModifiedBy>
  <cp:revision>4</cp:revision>
  <dcterms:created xsi:type="dcterms:W3CDTF">2024-12-18T19:11:43Z</dcterms:created>
  <dcterms:modified xsi:type="dcterms:W3CDTF">2024-12-18T19:50:31Z</dcterms:modified>
</cp:coreProperties>
</file>